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850" r:id="rId5"/>
    <p:sldId id="3846" r:id="rId6"/>
    <p:sldId id="3859" r:id="rId7"/>
    <p:sldId id="3853" r:id="rId8"/>
    <p:sldId id="3855" r:id="rId9"/>
    <p:sldId id="3867" r:id="rId10"/>
    <p:sldId id="3860" r:id="rId11"/>
    <p:sldId id="3862" r:id="rId12"/>
    <p:sldId id="3866" r:id="rId13"/>
    <p:sldId id="3868" r:id="rId14"/>
    <p:sldId id="3863" r:id="rId15"/>
    <p:sldId id="3865" r:id="rId16"/>
    <p:sldId id="3864" r:id="rId17"/>
    <p:sldId id="3857" r:id="rId18"/>
    <p:sldId id="3858" r:id="rId19"/>
    <p:sldId id="384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8A47BF-137E-4FEC-80A2-75D46E0E29D4}" v="23" dt="2025-10-27T07:10:32.519"/>
  </p1510:revLst>
</p1510:revInfo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1032" y="62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akiran Samantaray" userId="b1c4e3af6c735c67" providerId="LiveId" clId="{A749D4CA-BC54-4DE7-82AE-76EB4F7127AF}"/>
    <pc:docChg chg="undo custSel addSld delSld modSld sldOrd">
      <pc:chgData name="Ashakiran Samantaray" userId="b1c4e3af6c735c67" providerId="LiveId" clId="{A749D4CA-BC54-4DE7-82AE-76EB4F7127AF}" dt="2025-10-27T07:15:22.919" v="797" actId="20577"/>
      <pc:docMkLst>
        <pc:docMk/>
      </pc:docMkLst>
      <pc:sldChg chg="modSp del mod">
        <pc:chgData name="Ashakiran Samantaray" userId="b1c4e3af6c735c67" providerId="LiveId" clId="{A749D4CA-BC54-4DE7-82AE-76EB4F7127AF}" dt="2025-10-26T18:17:49.628" v="215" actId="2696"/>
        <pc:sldMkLst>
          <pc:docMk/>
          <pc:sldMk cId="517426050" sldId="256"/>
        </pc:sldMkLst>
        <pc:spChg chg="mod">
          <ac:chgData name="Ashakiran Samantaray" userId="b1c4e3af6c735c67" providerId="LiveId" clId="{A749D4CA-BC54-4DE7-82AE-76EB4F7127AF}" dt="2025-10-26T17:37:45.472" v="65" actId="21"/>
          <ac:spMkLst>
            <pc:docMk/>
            <pc:sldMk cId="517426050" sldId="256"/>
            <ac:spMk id="4" creationId="{10047101-8D42-6100-9CEA-AEC0FAEAB606}"/>
          </ac:spMkLst>
        </pc:spChg>
      </pc:sldChg>
      <pc:sldChg chg="del">
        <pc:chgData name="Ashakiran Samantaray" userId="b1c4e3af6c735c67" providerId="LiveId" clId="{A749D4CA-BC54-4DE7-82AE-76EB4F7127AF}" dt="2025-10-26T18:21:48.407" v="230" actId="2696"/>
        <pc:sldMkLst>
          <pc:docMk/>
          <pc:sldMk cId="3666674671" sldId="261"/>
        </pc:sldMkLst>
      </pc:sldChg>
      <pc:sldChg chg="del">
        <pc:chgData name="Ashakiran Samantaray" userId="b1c4e3af6c735c67" providerId="LiveId" clId="{A749D4CA-BC54-4DE7-82AE-76EB4F7127AF}" dt="2025-10-26T18:21:45.952" v="227" actId="2696"/>
        <pc:sldMkLst>
          <pc:docMk/>
          <pc:sldMk cId="2737241225" sldId="263"/>
        </pc:sldMkLst>
      </pc:sldChg>
      <pc:sldChg chg="del">
        <pc:chgData name="Ashakiran Samantaray" userId="b1c4e3af6c735c67" providerId="LiveId" clId="{A749D4CA-BC54-4DE7-82AE-76EB4F7127AF}" dt="2025-10-26T18:21:46.858" v="228" actId="2696"/>
        <pc:sldMkLst>
          <pc:docMk/>
          <pc:sldMk cId="729609147" sldId="265"/>
        </pc:sldMkLst>
      </pc:sldChg>
      <pc:sldChg chg="del">
        <pc:chgData name="Ashakiran Samantaray" userId="b1c4e3af6c735c67" providerId="LiveId" clId="{A749D4CA-BC54-4DE7-82AE-76EB4F7127AF}" dt="2025-10-26T18:21:41.902" v="223" actId="2696"/>
        <pc:sldMkLst>
          <pc:docMk/>
          <pc:sldMk cId="3604630649" sldId="267"/>
        </pc:sldMkLst>
      </pc:sldChg>
      <pc:sldChg chg="del">
        <pc:chgData name="Ashakiran Samantaray" userId="b1c4e3af6c735c67" providerId="LiveId" clId="{A749D4CA-BC54-4DE7-82AE-76EB4F7127AF}" dt="2025-10-26T18:21:43.878" v="226" actId="2696"/>
        <pc:sldMkLst>
          <pc:docMk/>
          <pc:sldMk cId="4259977132" sldId="268"/>
        </pc:sldMkLst>
      </pc:sldChg>
      <pc:sldChg chg="modSp mod">
        <pc:chgData name="Ashakiran Samantaray" userId="b1c4e3af6c735c67" providerId="LiveId" clId="{A749D4CA-BC54-4DE7-82AE-76EB4F7127AF}" dt="2025-10-26T18:22:06.647" v="256" actId="20577"/>
        <pc:sldMkLst>
          <pc:docMk/>
          <pc:sldMk cId="1756128041" sldId="3844"/>
        </pc:sldMkLst>
        <pc:spChg chg="mod">
          <ac:chgData name="Ashakiran Samantaray" userId="b1c4e3af6c735c67" providerId="LiveId" clId="{A749D4CA-BC54-4DE7-82AE-76EB4F7127AF}" dt="2025-10-26T18:22:06.647" v="256" actId="20577"/>
          <ac:spMkLst>
            <pc:docMk/>
            <pc:sldMk cId="1756128041" sldId="3844"/>
            <ac:spMk id="3" creationId="{A0034E89-1952-5288-08A0-70A4A73BE39E}"/>
          </ac:spMkLst>
        </pc:spChg>
      </pc:sldChg>
      <pc:sldChg chg="addSp delSp modSp mod">
        <pc:chgData name="Ashakiran Samantaray" userId="b1c4e3af6c735c67" providerId="LiveId" clId="{A749D4CA-BC54-4DE7-82AE-76EB4F7127AF}" dt="2025-10-27T07:15:22.919" v="797" actId="20577"/>
        <pc:sldMkLst>
          <pc:docMk/>
          <pc:sldMk cId="3293924303" sldId="3846"/>
        </pc:sldMkLst>
        <pc:spChg chg="add del mod">
          <ac:chgData name="Ashakiran Samantaray" userId="b1c4e3af6c735c67" providerId="LiveId" clId="{A749D4CA-BC54-4DE7-82AE-76EB4F7127AF}" dt="2025-10-26T17:30:31.729" v="3" actId="21"/>
          <ac:spMkLst>
            <pc:docMk/>
            <pc:sldMk cId="3293924303" sldId="3846"/>
            <ac:spMk id="3" creationId="{C4DEDD8F-F2D8-0098-D76F-5FC9B1655888}"/>
          </ac:spMkLst>
        </pc:spChg>
        <pc:spChg chg="mod">
          <ac:chgData name="Ashakiran Samantaray" userId="b1c4e3af6c735c67" providerId="LiveId" clId="{A749D4CA-BC54-4DE7-82AE-76EB4F7127AF}" dt="2025-10-27T02:44:47.140" v="293" actId="1076"/>
          <ac:spMkLst>
            <pc:docMk/>
            <pc:sldMk cId="3293924303" sldId="3846"/>
            <ac:spMk id="4" creationId="{82513E45-4F5C-9394-1D42-7FB6C0170D83}"/>
          </ac:spMkLst>
        </pc:spChg>
        <pc:spChg chg="mod">
          <ac:chgData name="Ashakiran Samantaray" userId="b1c4e3af6c735c67" providerId="LiveId" clId="{A749D4CA-BC54-4DE7-82AE-76EB4F7127AF}" dt="2025-10-27T07:15:22.919" v="797" actId="20577"/>
          <ac:spMkLst>
            <pc:docMk/>
            <pc:sldMk cId="3293924303" sldId="3846"/>
            <ac:spMk id="5" creationId="{55C37F52-5C08-7C02-C9CA-E2AD930A95FB}"/>
          </ac:spMkLst>
        </pc:spChg>
        <pc:picChg chg="del">
          <ac:chgData name="Ashakiran Samantaray" userId="b1c4e3af6c735c67" providerId="LiveId" clId="{A749D4CA-BC54-4DE7-82AE-76EB4F7127AF}" dt="2025-10-26T17:30:25.266" v="1" actId="21"/>
          <ac:picMkLst>
            <pc:docMk/>
            <pc:sldMk cId="3293924303" sldId="3846"/>
            <ac:picMk id="10" creationId="{BDDFC830-574D-79C7-544E-026A2E301E99}"/>
          </ac:picMkLst>
        </pc:picChg>
      </pc:sldChg>
      <pc:sldChg chg="delSp modSp del mod">
        <pc:chgData name="Ashakiran Samantaray" userId="b1c4e3af6c735c67" providerId="LiveId" clId="{A749D4CA-BC54-4DE7-82AE-76EB4F7127AF}" dt="2025-10-26T18:21:42.469" v="224" actId="2696"/>
        <pc:sldMkLst>
          <pc:docMk/>
          <pc:sldMk cId="1562484837" sldId="3847"/>
        </pc:sldMkLst>
        <pc:spChg chg="del mod">
          <ac:chgData name="Ashakiran Samantaray" userId="b1c4e3af6c735c67" providerId="LiveId" clId="{A749D4CA-BC54-4DE7-82AE-76EB4F7127AF}" dt="2025-10-26T18:21:34.023" v="222" actId="21"/>
          <ac:spMkLst>
            <pc:docMk/>
            <pc:sldMk cId="1562484837" sldId="3847"/>
            <ac:spMk id="3" creationId="{1BE98EFF-197D-3136-70B9-7BBD30A48931}"/>
          </ac:spMkLst>
        </pc:spChg>
      </pc:sldChg>
      <pc:sldChg chg="del">
        <pc:chgData name="Ashakiran Samantaray" userId="b1c4e3af6c735c67" providerId="LiveId" clId="{A749D4CA-BC54-4DE7-82AE-76EB4F7127AF}" dt="2025-10-26T18:21:43.316" v="225" actId="2696"/>
        <pc:sldMkLst>
          <pc:docMk/>
          <pc:sldMk cId="414613742" sldId="3848"/>
        </pc:sldMkLst>
      </pc:sldChg>
      <pc:sldChg chg="del">
        <pc:chgData name="Ashakiran Samantaray" userId="b1c4e3af6c735c67" providerId="LiveId" clId="{A749D4CA-BC54-4DE7-82AE-76EB4F7127AF}" dt="2025-10-26T18:17:54.742" v="216" actId="2696"/>
        <pc:sldMkLst>
          <pc:docMk/>
          <pc:sldMk cId="3920724481" sldId="3849"/>
        </pc:sldMkLst>
      </pc:sldChg>
      <pc:sldChg chg="modSp mod">
        <pc:chgData name="Ashakiran Samantaray" userId="b1c4e3af6c735c67" providerId="LiveId" clId="{A749D4CA-BC54-4DE7-82AE-76EB4F7127AF}" dt="2025-10-26T18:19:16.828" v="218" actId="2711"/>
        <pc:sldMkLst>
          <pc:docMk/>
          <pc:sldMk cId="363098972" sldId="3850"/>
        </pc:sldMkLst>
        <pc:spChg chg="mod">
          <ac:chgData name="Ashakiran Samantaray" userId="b1c4e3af6c735c67" providerId="LiveId" clId="{A749D4CA-BC54-4DE7-82AE-76EB4F7127AF}" dt="2025-10-26T18:19:08.536" v="217" actId="2711"/>
          <ac:spMkLst>
            <pc:docMk/>
            <pc:sldMk cId="363098972" sldId="3850"/>
            <ac:spMk id="3" creationId="{FEECEBD4-35BF-26BB-D438-DA43EBD5EE89}"/>
          </ac:spMkLst>
        </pc:spChg>
        <pc:spChg chg="mod">
          <ac:chgData name="Ashakiran Samantaray" userId="b1c4e3af6c735c67" providerId="LiveId" clId="{A749D4CA-BC54-4DE7-82AE-76EB4F7127AF}" dt="2025-10-26T18:19:16.828" v="218" actId="2711"/>
          <ac:spMkLst>
            <pc:docMk/>
            <pc:sldMk cId="363098972" sldId="3850"/>
            <ac:spMk id="6" creationId="{5C86ACAA-2D2A-589A-9E86-B30F946884DC}"/>
          </ac:spMkLst>
        </pc:spChg>
      </pc:sldChg>
      <pc:sldChg chg="del">
        <pc:chgData name="Ashakiran Samantaray" userId="b1c4e3af6c735c67" providerId="LiveId" clId="{A749D4CA-BC54-4DE7-82AE-76EB4F7127AF}" dt="2025-10-26T18:21:47.511" v="229" actId="2696"/>
        <pc:sldMkLst>
          <pc:docMk/>
          <pc:sldMk cId="1127649784" sldId="3851"/>
        </pc:sldMkLst>
      </pc:sldChg>
      <pc:sldChg chg="delSp modSp new del mod">
        <pc:chgData name="Ashakiran Samantaray" userId="b1c4e3af6c735c67" providerId="LiveId" clId="{A749D4CA-BC54-4DE7-82AE-76EB4F7127AF}" dt="2025-10-26T18:13:20.305" v="135" actId="2696"/>
        <pc:sldMkLst>
          <pc:docMk/>
          <pc:sldMk cId="1694547144" sldId="3852"/>
        </pc:sldMkLst>
        <pc:spChg chg="mod">
          <ac:chgData name="Ashakiran Samantaray" userId="b1c4e3af6c735c67" providerId="LiveId" clId="{A749D4CA-BC54-4DE7-82AE-76EB4F7127AF}" dt="2025-10-26T18:09:57.860" v="88" actId="1076"/>
          <ac:spMkLst>
            <pc:docMk/>
            <pc:sldMk cId="1694547144" sldId="3852"/>
            <ac:spMk id="2" creationId="{CEDAB42C-0EA9-8D6F-3D9B-382E5125452F}"/>
          </ac:spMkLst>
        </pc:spChg>
        <pc:spChg chg="del mod">
          <ac:chgData name="Ashakiran Samantaray" userId="b1c4e3af6c735c67" providerId="LiveId" clId="{A749D4CA-BC54-4DE7-82AE-76EB4F7127AF}" dt="2025-10-26T18:09:20.026" v="73" actId="21"/>
          <ac:spMkLst>
            <pc:docMk/>
            <pc:sldMk cId="1694547144" sldId="3852"/>
            <ac:spMk id="3" creationId="{621BAFFA-B845-DE2F-CA5D-0D82207A2803}"/>
          </ac:spMkLst>
        </pc:spChg>
        <pc:spChg chg="mod">
          <ac:chgData name="Ashakiran Samantaray" userId="b1c4e3af6c735c67" providerId="LiveId" clId="{A749D4CA-BC54-4DE7-82AE-76EB4F7127AF}" dt="2025-10-26T18:10:14.768" v="91" actId="1076"/>
          <ac:spMkLst>
            <pc:docMk/>
            <pc:sldMk cId="1694547144" sldId="3852"/>
            <ac:spMk id="4" creationId="{F0840039-E2C3-0533-FADF-CC0BBA2BF821}"/>
          </ac:spMkLst>
        </pc:spChg>
      </pc:sldChg>
      <pc:sldChg chg="addSp delSp modSp new mod ord">
        <pc:chgData name="Ashakiran Samantaray" userId="b1c4e3af6c735c67" providerId="LiveId" clId="{A749D4CA-BC54-4DE7-82AE-76EB4F7127AF}" dt="2025-10-27T02:52:56.947" v="398" actId="14100"/>
        <pc:sldMkLst>
          <pc:docMk/>
          <pc:sldMk cId="2200009332" sldId="3853"/>
        </pc:sldMkLst>
        <pc:spChg chg="mod">
          <ac:chgData name="Ashakiran Samantaray" userId="b1c4e3af6c735c67" providerId="LiveId" clId="{A749D4CA-BC54-4DE7-82AE-76EB4F7127AF}" dt="2025-10-27T02:52:31.199" v="392" actId="123"/>
          <ac:spMkLst>
            <pc:docMk/>
            <pc:sldMk cId="2200009332" sldId="3853"/>
            <ac:spMk id="2" creationId="{AD4CEDF6-039B-4905-E687-D8D765CA5310}"/>
          </ac:spMkLst>
        </pc:spChg>
        <pc:spChg chg="del mod">
          <ac:chgData name="Ashakiran Samantaray" userId="b1c4e3af6c735c67" providerId="LiveId" clId="{A749D4CA-BC54-4DE7-82AE-76EB4F7127AF}" dt="2025-10-26T18:10:22.805" v="93" actId="21"/>
          <ac:spMkLst>
            <pc:docMk/>
            <pc:sldMk cId="2200009332" sldId="3853"/>
            <ac:spMk id="3" creationId="{2B2CAC5B-D08B-0D36-161C-F4CC664D6F00}"/>
          </ac:spMkLst>
        </pc:spChg>
        <pc:spChg chg="add mod">
          <ac:chgData name="Ashakiran Samantaray" userId="b1c4e3af6c735c67" providerId="LiveId" clId="{A749D4CA-BC54-4DE7-82AE-76EB4F7127AF}" dt="2025-10-27T02:52:56.947" v="398" actId="14100"/>
          <ac:spMkLst>
            <pc:docMk/>
            <pc:sldMk cId="2200009332" sldId="3853"/>
            <ac:spMk id="3" creationId="{A7E05AAD-5A54-B4B2-5F19-1F2AE1F84766}"/>
          </ac:spMkLst>
        </pc:spChg>
        <pc:spChg chg="del mod">
          <ac:chgData name="Ashakiran Samantaray" userId="b1c4e3af6c735c67" providerId="LiveId" clId="{A749D4CA-BC54-4DE7-82AE-76EB4F7127AF}" dt="2025-10-27T02:52:16.672" v="389"/>
          <ac:spMkLst>
            <pc:docMk/>
            <pc:sldMk cId="2200009332" sldId="3853"/>
            <ac:spMk id="4" creationId="{9139D71E-A17C-9519-4EE5-27453D9DF13E}"/>
          </ac:spMkLst>
        </pc:spChg>
      </pc:sldChg>
      <pc:sldChg chg="delSp modSp new del mod ord">
        <pc:chgData name="Ashakiran Samantaray" userId="b1c4e3af6c735c67" providerId="LiveId" clId="{A749D4CA-BC54-4DE7-82AE-76EB4F7127AF}" dt="2025-10-26T18:14:09.806" v="138" actId="2696"/>
        <pc:sldMkLst>
          <pc:docMk/>
          <pc:sldMk cId="2086874889" sldId="3854"/>
        </pc:sldMkLst>
        <pc:spChg chg="mod">
          <ac:chgData name="Ashakiran Samantaray" userId="b1c4e3af6c735c67" providerId="LiveId" clId="{A749D4CA-BC54-4DE7-82AE-76EB4F7127AF}" dt="2025-10-26T18:12:16.134" v="134" actId="14100"/>
          <ac:spMkLst>
            <pc:docMk/>
            <pc:sldMk cId="2086874889" sldId="3854"/>
            <ac:spMk id="2" creationId="{963F193F-8600-3874-A27F-FD8A27A99A79}"/>
          </ac:spMkLst>
        </pc:spChg>
        <pc:spChg chg="del mod">
          <ac:chgData name="Ashakiran Samantaray" userId="b1c4e3af6c735c67" providerId="LiveId" clId="{A749D4CA-BC54-4DE7-82AE-76EB4F7127AF}" dt="2025-10-26T18:11:39.344" v="111" actId="21"/>
          <ac:spMkLst>
            <pc:docMk/>
            <pc:sldMk cId="2086874889" sldId="3854"/>
            <ac:spMk id="3" creationId="{71787B64-47CC-BCC2-4B12-43C56A1C00E8}"/>
          </ac:spMkLst>
        </pc:spChg>
      </pc:sldChg>
      <pc:sldChg chg="delSp modSp new mod">
        <pc:chgData name="Ashakiran Samantaray" userId="b1c4e3af6c735c67" providerId="LiveId" clId="{A749D4CA-BC54-4DE7-82AE-76EB4F7127AF}" dt="2025-10-27T07:13:00.755" v="708" actId="2711"/>
        <pc:sldMkLst>
          <pc:docMk/>
          <pc:sldMk cId="1034944331" sldId="3855"/>
        </pc:sldMkLst>
        <pc:spChg chg="mod">
          <ac:chgData name="Ashakiran Samantaray" userId="b1c4e3af6c735c67" providerId="LiveId" clId="{A749D4CA-BC54-4DE7-82AE-76EB4F7127AF}" dt="2025-10-27T07:13:00.755" v="708" actId="2711"/>
          <ac:spMkLst>
            <pc:docMk/>
            <pc:sldMk cId="1034944331" sldId="3855"/>
            <ac:spMk id="2" creationId="{1DF5BAC1-C97F-C8E1-55B0-BD1A52D4A3FD}"/>
          </ac:spMkLst>
        </pc:spChg>
        <pc:spChg chg="del mod">
          <ac:chgData name="Ashakiran Samantaray" userId="b1c4e3af6c735c67" providerId="LiveId" clId="{A749D4CA-BC54-4DE7-82AE-76EB4F7127AF}" dt="2025-10-26T18:14:18.844" v="140" actId="21"/>
          <ac:spMkLst>
            <pc:docMk/>
            <pc:sldMk cId="1034944331" sldId="3855"/>
            <ac:spMk id="3" creationId="{B9BE976B-D922-5A29-991F-F4FC9B4FF535}"/>
          </ac:spMkLst>
        </pc:spChg>
      </pc:sldChg>
      <pc:sldChg chg="delSp modSp new mod">
        <pc:chgData name="Ashakiran Samantaray" userId="b1c4e3af6c735c67" providerId="LiveId" clId="{A749D4CA-BC54-4DE7-82AE-76EB4F7127AF}" dt="2025-10-27T03:07:08.341" v="442" actId="1076"/>
        <pc:sldMkLst>
          <pc:docMk/>
          <pc:sldMk cId="3976020207" sldId="3856"/>
        </pc:sldMkLst>
        <pc:spChg chg="mod">
          <ac:chgData name="Ashakiran Samantaray" userId="b1c4e3af6c735c67" providerId="LiveId" clId="{A749D4CA-BC54-4DE7-82AE-76EB4F7127AF}" dt="2025-10-26T18:15:52.431" v="177" actId="20577"/>
          <ac:spMkLst>
            <pc:docMk/>
            <pc:sldMk cId="3976020207" sldId="3856"/>
            <ac:spMk id="2" creationId="{029E723D-3D69-2E37-14DF-97FE2F7EF83B}"/>
          </ac:spMkLst>
        </pc:spChg>
        <pc:spChg chg="del mod">
          <ac:chgData name="Ashakiran Samantaray" userId="b1c4e3af6c735c67" providerId="LiveId" clId="{A749D4CA-BC54-4DE7-82AE-76EB4F7127AF}" dt="2025-10-26T18:15:01.718" v="160" actId="21"/>
          <ac:spMkLst>
            <pc:docMk/>
            <pc:sldMk cId="3976020207" sldId="3856"/>
            <ac:spMk id="3" creationId="{A1DDE924-A55A-0A95-F9CA-943DDCD1F0A3}"/>
          </ac:spMkLst>
        </pc:spChg>
        <pc:spChg chg="mod">
          <ac:chgData name="Ashakiran Samantaray" userId="b1c4e3af6c735c67" providerId="LiveId" clId="{A749D4CA-BC54-4DE7-82AE-76EB4F7127AF}" dt="2025-10-27T03:07:08.341" v="442" actId="1076"/>
          <ac:spMkLst>
            <pc:docMk/>
            <pc:sldMk cId="3976020207" sldId="3856"/>
            <ac:spMk id="4" creationId="{18D1F3A0-31A6-A277-D12E-C11108EC382A}"/>
          </ac:spMkLst>
        </pc:spChg>
      </pc:sldChg>
      <pc:sldChg chg="addSp delSp modSp new mod">
        <pc:chgData name="Ashakiran Samantaray" userId="b1c4e3af6c735c67" providerId="LiveId" clId="{A749D4CA-BC54-4DE7-82AE-76EB4F7127AF}" dt="2025-10-27T03:02:22.452" v="411" actId="14100"/>
        <pc:sldMkLst>
          <pc:docMk/>
          <pc:sldMk cId="2110955652" sldId="3857"/>
        </pc:sldMkLst>
        <pc:spChg chg="mod">
          <ac:chgData name="Ashakiran Samantaray" userId="b1c4e3af6c735c67" providerId="LiveId" clId="{A749D4CA-BC54-4DE7-82AE-76EB4F7127AF}" dt="2025-10-26T18:16:55.104" v="195" actId="1076"/>
          <ac:spMkLst>
            <pc:docMk/>
            <pc:sldMk cId="2110955652" sldId="3857"/>
            <ac:spMk id="2" creationId="{678C8AA3-EC73-C92A-BBBE-31BCA46971F3}"/>
          </ac:spMkLst>
        </pc:spChg>
        <pc:spChg chg="add mod">
          <ac:chgData name="Ashakiran Samantaray" userId="b1c4e3af6c735c67" providerId="LiveId" clId="{A749D4CA-BC54-4DE7-82AE-76EB4F7127AF}" dt="2025-10-27T03:02:22.452" v="411" actId="14100"/>
          <ac:spMkLst>
            <pc:docMk/>
            <pc:sldMk cId="2110955652" sldId="3857"/>
            <ac:spMk id="3" creationId="{5DA25092-29D1-D73F-EA8E-033D4090F9E7}"/>
          </ac:spMkLst>
        </pc:spChg>
        <pc:spChg chg="del mod">
          <ac:chgData name="Ashakiran Samantaray" userId="b1c4e3af6c735c67" providerId="LiveId" clId="{A749D4CA-BC54-4DE7-82AE-76EB4F7127AF}" dt="2025-10-26T18:16:04.976" v="180" actId="21"/>
          <ac:spMkLst>
            <pc:docMk/>
            <pc:sldMk cId="2110955652" sldId="3857"/>
            <ac:spMk id="3" creationId="{C72EA373-3BEC-5C4D-385F-61ADE0284019}"/>
          </ac:spMkLst>
        </pc:spChg>
        <pc:spChg chg="del mod">
          <ac:chgData name="Ashakiran Samantaray" userId="b1c4e3af6c735c67" providerId="LiveId" clId="{A749D4CA-BC54-4DE7-82AE-76EB4F7127AF}" dt="2025-10-27T03:01:45.540" v="400"/>
          <ac:spMkLst>
            <pc:docMk/>
            <pc:sldMk cId="2110955652" sldId="3857"/>
            <ac:spMk id="4" creationId="{30B6E58A-EEEA-935A-CCEB-821532D28C5A}"/>
          </ac:spMkLst>
        </pc:spChg>
      </pc:sldChg>
      <pc:sldChg chg="addSp delSp modSp new mod">
        <pc:chgData name="Ashakiran Samantaray" userId="b1c4e3af6c735c67" providerId="LiveId" clId="{A749D4CA-BC54-4DE7-82AE-76EB4F7127AF}" dt="2025-10-27T03:05:20.740" v="441" actId="20577"/>
        <pc:sldMkLst>
          <pc:docMk/>
          <pc:sldMk cId="746422172" sldId="3858"/>
        </pc:sldMkLst>
        <pc:spChg chg="mod">
          <ac:chgData name="Ashakiran Samantaray" userId="b1c4e3af6c735c67" providerId="LiveId" clId="{A749D4CA-BC54-4DE7-82AE-76EB4F7127AF}" dt="2025-10-27T03:02:59.710" v="432" actId="20577"/>
          <ac:spMkLst>
            <pc:docMk/>
            <pc:sldMk cId="746422172" sldId="3858"/>
            <ac:spMk id="2" creationId="{65A79208-B824-2224-D7A7-F9B639D0EAA6}"/>
          </ac:spMkLst>
        </pc:spChg>
        <pc:spChg chg="del mod">
          <ac:chgData name="Ashakiran Samantaray" userId="b1c4e3af6c735c67" providerId="LiveId" clId="{A749D4CA-BC54-4DE7-82AE-76EB4F7127AF}" dt="2025-10-26T18:17:07.314" v="198" actId="21"/>
          <ac:spMkLst>
            <pc:docMk/>
            <pc:sldMk cId="746422172" sldId="3858"/>
            <ac:spMk id="3" creationId="{6EB67587-12F1-0F33-FAC0-7F0B13C2218C}"/>
          </ac:spMkLst>
        </pc:spChg>
        <pc:spChg chg="add mod">
          <ac:chgData name="Ashakiran Samantaray" userId="b1c4e3af6c735c67" providerId="LiveId" clId="{A749D4CA-BC54-4DE7-82AE-76EB4F7127AF}" dt="2025-10-27T03:05:20.740" v="441" actId="20577"/>
          <ac:spMkLst>
            <pc:docMk/>
            <pc:sldMk cId="746422172" sldId="3858"/>
            <ac:spMk id="3" creationId="{CB014EAA-C89B-C20E-4D85-C3DEA6AE5CFF}"/>
          </ac:spMkLst>
        </pc:spChg>
        <pc:spChg chg="del mod">
          <ac:chgData name="Ashakiran Samantaray" userId="b1c4e3af6c735c67" providerId="LiveId" clId="{A749D4CA-BC54-4DE7-82AE-76EB4F7127AF}" dt="2025-10-27T03:03:02.869" v="433"/>
          <ac:spMkLst>
            <pc:docMk/>
            <pc:sldMk cId="746422172" sldId="3858"/>
            <ac:spMk id="4" creationId="{3B6683B5-B68C-142B-145B-91FEA3C113F4}"/>
          </ac:spMkLst>
        </pc:spChg>
      </pc:sldChg>
      <pc:sldChg chg="addSp delSp modSp new mod ord">
        <pc:chgData name="Ashakiran Samantaray" userId="b1c4e3af6c735c67" providerId="LiveId" clId="{A749D4CA-BC54-4DE7-82AE-76EB4F7127AF}" dt="2025-10-27T02:51:21.635" v="385" actId="20577"/>
        <pc:sldMkLst>
          <pc:docMk/>
          <pc:sldMk cId="1730225802" sldId="3859"/>
        </pc:sldMkLst>
        <pc:spChg chg="mod">
          <ac:chgData name="Ashakiran Samantaray" userId="b1c4e3af6c735c67" providerId="LiveId" clId="{A749D4CA-BC54-4DE7-82AE-76EB4F7127AF}" dt="2025-10-27T02:49:58.441" v="364" actId="20577"/>
          <ac:spMkLst>
            <pc:docMk/>
            <pc:sldMk cId="1730225802" sldId="3859"/>
            <ac:spMk id="2" creationId="{CD3BBB04-2C9B-619C-7776-D8972B4D9943}"/>
          </ac:spMkLst>
        </pc:spChg>
        <pc:spChg chg="del mod">
          <ac:chgData name="Ashakiran Samantaray" userId="b1c4e3af6c735c67" providerId="LiveId" clId="{A749D4CA-BC54-4DE7-82AE-76EB4F7127AF}" dt="2025-10-27T01:39:34.882" v="260" actId="21"/>
          <ac:spMkLst>
            <pc:docMk/>
            <pc:sldMk cId="1730225802" sldId="3859"/>
            <ac:spMk id="3" creationId="{743DE377-FEB4-F8BD-A566-A9176647A7BB}"/>
          </ac:spMkLst>
        </pc:spChg>
        <pc:spChg chg="del mod">
          <ac:chgData name="Ashakiran Samantaray" userId="b1c4e3af6c735c67" providerId="LiveId" clId="{A749D4CA-BC54-4DE7-82AE-76EB4F7127AF}" dt="2025-10-27T02:50:02.946" v="366"/>
          <ac:spMkLst>
            <pc:docMk/>
            <pc:sldMk cId="1730225802" sldId="3859"/>
            <ac:spMk id="4" creationId="{13998BA8-2653-6F2C-7F89-9A088BE887FC}"/>
          </ac:spMkLst>
        </pc:spChg>
        <pc:spChg chg="add mod">
          <ac:chgData name="Ashakiran Samantaray" userId="b1c4e3af6c735c67" providerId="LiveId" clId="{A749D4CA-BC54-4DE7-82AE-76EB4F7127AF}" dt="2025-10-27T02:51:21.635" v="385" actId="20577"/>
          <ac:spMkLst>
            <pc:docMk/>
            <pc:sldMk cId="1730225802" sldId="3859"/>
            <ac:spMk id="5" creationId="{76DC939B-5A33-05F9-AF7B-6B246BD7A82B}"/>
          </ac:spMkLst>
        </pc:spChg>
      </pc:sldChg>
      <pc:sldChg chg="addSp delSp modSp new mod modClrScheme chgLayout">
        <pc:chgData name="Ashakiran Samantaray" userId="b1c4e3af6c735c67" providerId="LiveId" clId="{A749D4CA-BC54-4DE7-82AE-76EB4F7127AF}" dt="2025-10-27T07:13:11.897" v="709" actId="2711"/>
        <pc:sldMkLst>
          <pc:docMk/>
          <pc:sldMk cId="278908113" sldId="3860"/>
        </pc:sldMkLst>
        <pc:spChg chg="mod ord">
          <ac:chgData name="Ashakiran Samantaray" userId="b1c4e3af6c735c67" providerId="LiveId" clId="{A749D4CA-BC54-4DE7-82AE-76EB4F7127AF}" dt="2025-10-27T07:13:11.897" v="709" actId="2711"/>
          <ac:spMkLst>
            <pc:docMk/>
            <pc:sldMk cId="278908113" sldId="3860"/>
            <ac:spMk id="2" creationId="{E6CBA9FF-2EFD-F7CD-0CCD-476107D8A5AF}"/>
          </ac:spMkLst>
        </pc:spChg>
        <pc:spChg chg="del mod">
          <ac:chgData name="Ashakiran Samantaray" userId="b1c4e3af6c735c67" providerId="LiveId" clId="{A749D4CA-BC54-4DE7-82AE-76EB4F7127AF}" dt="2025-10-27T04:55:28.184" v="445" actId="21"/>
          <ac:spMkLst>
            <pc:docMk/>
            <pc:sldMk cId="278908113" sldId="3860"/>
            <ac:spMk id="3" creationId="{08669834-7AC7-9B66-4C40-090240136D15}"/>
          </ac:spMkLst>
        </pc:spChg>
        <pc:spChg chg="add del mod ord">
          <ac:chgData name="Ashakiran Samantaray" userId="b1c4e3af6c735c67" providerId="LiveId" clId="{A749D4CA-BC54-4DE7-82AE-76EB4F7127AF}" dt="2025-10-27T07:00:05.957" v="499" actId="700"/>
          <ac:spMkLst>
            <pc:docMk/>
            <pc:sldMk cId="278908113" sldId="3860"/>
            <ac:spMk id="4" creationId="{51145CBD-35F0-743F-79E9-CC91760881B3}"/>
          </ac:spMkLst>
        </pc:spChg>
        <pc:spChg chg="del mod">
          <ac:chgData name="Ashakiran Samantaray" userId="b1c4e3af6c735c67" providerId="LiveId" clId="{A749D4CA-BC54-4DE7-82AE-76EB4F7127AF}" dt="2025-10-27T05:03:08.755" v="480"/>
          <ac:spMkLst>
            <pc:docMk/>
            <pc:sldMk cId="278908113" sldId="3860"/>
            <ac:spMk id="4" creationId="{A33E3AAF-C004-50BA-55B5-521CFD8CBDFF}"/>
          </ac:spMkLst>
        </pc:spChg>
        <pc:spChg chg="add del mod ord">
          <ac:chgData name="Ashakiran Samantaray" userId="b1c4e3af6c735c67" providerId="LiveId" clId="{A749D4CA-BC54-4DE7-82AE-76EB4F7127AF}" dt="2025-10-27T07:00:15.071" v="502" actId="21"/>
          <ac:spMkLst>
            <pc:docMk/>
            <pc:sldMk cId="278908113" sldId="3860"/>
            <ac:spMk id="7" creationId="{F040FA39-82FD-2856-F885-379E4E184542}"/>
          </ac:spMkLst>
        </pc:spChg>
        <pc:picChg chg="add mod modCrop">
          <ac:chgData name="Ashakiran Samantaray" userId="b1c4e3af6c735c67" providerId="LiveId" clId="{A749D4CA-BC54-4DE7-82AE-76EB4F7127AF}" dt="2025-10-27T07:00:36.490" v="506" actId="14100"/>
          <ac:picMkLst>
            <pc:docMk/>
            <pc:sldMk cId="278908113" sldId="3860"/>
            <ac:picMk id="5" creationId="{D0EB544C-CDFE-52D5-9E42-6E55E184CC3E}"/>
          </ac:picMkLst>
        </pc:picChg>
        <pc:picChg chg="add del mod ord">
          <ac:chgData name="Ashakiran Samantaray" userId="b1c4e3af6c735c67" providerId="LiveId" clId="{A749D4CA-BC54-4DE7-82AE-76EB4F7127AF}" dt="2025-10-27T06:59:11.770" v="493" actId="21"/>
          <ac:picMkLst>
            <pc:docMk/>
            <pc:sldMk cId="278908113" sldId="3860"/>
            <ac:picMk id="6" creationId="{D0EB544C-CDFE-52D5-9E42-6E55E184CC3E}"/>
          </ac:picMkLst>
        </pc:picChg>
      </pc:sldChg>
      <pc:sldChg chg="new">
        <pc:chgData name="Ashakiran Samantaray" userId="b1c4e3af6c735c67" providerId="LiveId" clId="{A749D4CA-BC54-4DE7-82AE-76EB4F7127AF}" dt="2025-10-27T06:59:48.784" v="498" actId="680"/>
        <pc:sldMkLst>
          <pc:docMk/>
          <pc:sldMk cId="3294702618" sldId="3861"/>
        </pc:sldMkLst>
      </pc:sldChg>
      <pc:sldChg chg="addSp delSp modSp new mod">
        <pc:chgData name="Ashakiran Samantaray" userId="b1c4e3af6c735c67" providerId="LiveId" clId="{A749D4CA-BC54-4DE7-82AE-76EB4F7127AF}" dt="2025-10-27T07:13:26.053" v="710" actId="2711"/>
        <pc:sldMkLst>
          <pc:docMk/>
          <pc:sldMk cId="1061992994" sldId="3862"/>
        </pc:sldMkLst>
        <pc:spChg chg="mod">
          <ac:chgData name="Ashakiran Samantaray" userId="b1c4e3af6c735c67" providerId="LiveId" clId="{A749D4CA-BC54-4DE7-82AE-76EB4F7127AF}" dt="2025-10-27T07:13:26.053" v="710" actId="2711"/>
          <ac:spMkLst>
            <pc:docMk/>
            <pc:sldMk cId="1061992994" sldId="3862"/>
            <ac:spMk id="2" creationId="{FC19C310-CDE9-1D9A-2073-C6D8A780816F}"/>
          </ac:spMkLst>
        </pc:spChg>
        <pc:spChg chg="del mod">
          <ac:chgData name="Ashakiran Samantaray" userId="b1c4e3af6c735c67" providerId="LiveId" clId="{A749D4CA-BC54-4DE7-82AE-76EB4F7127AF}" dt="2025-10-27T07:00:51.099" v="510" actId="21"/>
          <ac:spMkLst>
            <pc:docMk/>
            <pc:sldMk cId="1061992994" sldId="3862"/>
            <ac:spMk id="3" creationId="{3829969A-2913-1348-5FFC-099A326689A8}"/>
          </ac:spMkLst>
        </pc:spChg>
        <pc:picChg chg="add mod modCrop">
          <ac:chgData name="Ashakiran Samantaray" userId="b1c4e3af6c735c67" providerId="LiveId" clId="{A749D4CA-BC54-4DE7-82AE-76EB4F7127AF}" dt="2025-10-27T07:04:04.254" v="558" actId="1076"/>
          <ac:picMkLst>
            <pc:docMk/>
            <pc:sldMk cId="1061992994" sldId="3862"/>
            <ac:picMk id="5" creationId="{3B84FF64-391F-8C99-4CF2-974190194C3B}"/>
          </ac:picMkLst>
        </pc:picChg>
      </pc:sldChg>
      <pc:sldChg chg="delSp modSp new mod">
        <pc:chgData name="Ashakiran Samantaray" userId="b1c4e3af6c735c67" providerId="LiveId" clId="{A749D4CA-BC54-4DE7-82AE-76EB4F7127AF}" dt="2025-10-27T07:13:42.563" v="712" actId="2711"/>
        <pc:sldMkLst>
          <pc:docMk/>
          <pc:sldMk cId="3986402852" sldId="3863"/>
        </pc:sldMkLst>
        <pc:spChg chg="mod">
          <ac:chgData name="Ashakiran Samantaray" userId="b1c4e3af6c735c67" providerId="LiveId" clId="{A749D4CA-BC54-4DE7-82AE-76EB4F7127AF}" dt="2025-10-27T07:13:42.563" v="712" actId="2711"/>
          <ac:spMkLst>
            <pc:docMk/>
            <pc:sldMk cId="3986402852" sldId="3863"/>
            <ac:spMk id="2" creationId="{4FD7A344-4921-A2FE-2321-2477694A0939}"/>
          </ac:spMkLst>
        </pc:spChg>
        <pc:spChg chg="del mod">
          <ac:chgData name="Ashakiran Samantaray" userId="b1c4e3af6c735c67" providerId="LiveId" clId="{A749D4CA-BC54-4DE7-82AE-76EB4F7127AF}" dt="2025-10-27T07:07:16.391" v="604" actId="21"/>
          <ac:spMkLst>
            <pc:docMk/>
            <pc:sldMk cId="3986402852" sldId="3863"/>
            <ac:spMk id="3" creationId="{C3009822-9635-5068-37F2-C59BC5B2B1D4}"/>
          </ac:spMkLst>
        </pc:spChg>
      </pc:sldChg>
      <pc:sldChg chg="addSp delSp modSp new mod">
        <pc:chgData name="Ashakiran Samantaray" userId="b1c4e3af6c735c67" providerId="LiveId" clId="{A749D4CA-BC54-4DE7-82AE-76EB4F7127AF}" dt="2025-10-27T07:14:28.092" v="716" actId="14100"/>
        <pc:sldMkLst>
          <pc:docMk/>
          <pc:sldMk cId="820901832" sldId="3864"/>
        </pc:sldMkLst>
        <pc:spChg chg="mod">
          <ac:chgData name="Ashakiran Samantaray" userId="b1c4e3af6c735c67" providerId="LiveId" clId="{A749D4CA-BC54-4DE7-82AE-76EB4F7127AF}" dt="2025-10-27T07:14:28.092" v="716" actId="14100"/>
          <ac:spMkLst>
            <pc:docMk/>
            <pc:sldMk cId="820901832" sldId="3864"/>
            <ac:spMk id="2" creationId="{E4566F9D-68DD-685B-724C-370978F4F8B0}"/>
          </ac:spMkLst>
        </pc:spChg>
        <pc:spChg chg="del mod">
          <ac:chgData name="Ashakiran Samantaray" userId="b1c4e3af6c735c67" providerId="LiveId" clId="{A749D4CA-BC54-4DE7-82AE-76EB4F7127AF}" dt="2025-10-27T07:08:41.583" v="640" actId="21"/>
          <ac:spMkLst>
            <pc:docMk/>
            <pc:sldMk cId="820901832" sldId="3864"/>
            <ac:spMk id="3" creationId="{0C8E9823-224D-D9E9-BE72-2545B22EC049}"/>
          </ac:spMkLst>
        </pc:spChg>
        <pc:spChg chg="add mod">
          <ac:chgData name="Ashakiran Samantaray" userId="b1c4e3af6c735c67" providerId="LiveId" clId="{A749D4CA-BC54-4DE7-82AE-76EB4F7127AF}" dt="2025-10-27T07:08:49.613" v="643" actId="14100"/>
          <ac:spMkLst>
            <pc:docMk/>
            <pc:sldMk cId="820901832" sldId="3864"/>
            <ac:spMk id="4" creationId="{0C8E9823-224D-D9E9-BE72-2545B22EC049}"/>
          </ac:spMkLst>
        </pc:spChg>
        <pc:picChg chg="add mod modCrop">
          <ac:chgData name="Ashakiran Samantaray" userId="b1c4e3af6c735c67" providerId="LiveId" clId="{A749D4CA-BC54-4DE7-82AE-76EB4F7127AF}" dt="2025-10-27T07:09:40.932" v="650" actId="1076"/>
          <ac:picMkLst>
            <pc:docMk/>
            <pc:sldMk cId="820901832" sldId="3864"/>
            <ac:picMk id="6" creationId="{29CFC053-3FA7-C80F-39D8-670E4612B16B}"/>
          </ac:picMkLst>
        </pc:picChg>
      </pc:sldChg>
      <pc:sldChg chg="addSp delSp modSp new mod ord">
        <pc:chgData name="Ashakiran Samantaray" userId="b1c4e3af6c735c67" providerId="LiveId" clId="{A749D4CA-BC54-4DE7-82AE-76EB4F7127AF}" dt="2025-10-27T07:13:59.082" v="714" actId="255"/>
        <pc:sldMkLst>
          <pc:docMk/>
          <pc:sldMk cId="2232008959" sldId="3865"/>
        </pc:sldMkLst>
        <pc:spChg chg="mod">
          <ac:chgData name="Ashakiran Samantaray" userId="b1c4e3af6c735c67" providerId="LiveId" clId="{A749D4CA-BC54-4DE7-82AE-76EB4F7127AF}" dt="2025-10-27T07:13:59.082" v="714" actId="255"/>
          <ac:spMkLst>
            <pc:docMk/>
            <pc:sldMk cId="2232008959" sldId="3865"/>
            <ac:spMk id="2" creationId="{30E1FCE0-77FC-7A9B-C082-F1120FE88A26}"/>
          </ac:spMkLst>
        </pc:spChg>
        <pc:spChg chg="del mod">
          <ac:chgData name="Ashakiran Samantaray" userId="b1c4e3af6c735c67" providerId="LiveId" clId="{A749D4CA-BC54-4DE7-82AE-76EB4F7127AF}" dt="2025-10-27T07:10:12.160" v="666" actId="21"/>
          <ac:spMkLst>
            <pc:docMk/>
            <pc:sldMk cId="2232008959" sldId="3865"/>
            <ac:spMk id="3" creationId="{A73C8192-754C-2B41-91D3-C2F41C5B922A}"/>
          </ac:spMkLst>
        </pc:spChg>
        <pc:picChg chg="add mod modCrop">
          <ac:chgData name="Ashakiran Samantaray" userId="b1c4e3af6c735c67" providerId="LiveId" clId="{A749D4CA-BC54-4DE7-82AE-76EB4F7127AF}" dt="2025-10-27T07:11:24.194" v="675" actId="732"/>
          <ac:picMkLst>
            <pc:docMk/>
            <pc:sldMk cId="2232008959" sldId="3865"/>
            <ac:picMk id="5" creationId="{8F6EE6DE-9258-1DB5-6C01-32E06F8F2B50}"/>
          </ac:picMkLst>
        </pc:picChg>
      </pc:sldChg>
      <pc:sldChg chg="addSp delSp modSp new mod ord">
        <pc:chgData name="Ashakiran Samantaray" userId="b1c4e3af6c735c67" providerId="LiveId" clId="{A749D4CA-BC54-4DE7-82AE-76EB4F7127AF}" dt="2025-10-27T07:13:35.056" v="711" actId="2711"/>
        <pc:sldMkLst>
          <pc:docMk/>
          <pc:sldMk cId="2844082672" sldId="3866"/>
        </pc:sldMkLst>
        <pc:spChg chg="mod">
          <ac:chgData name="Ashakiran Samantaray" userId="b1c4e3af6c735c67" providerId="LiveId" clId="{A749D4CA-BC54-4DE7-82AE-76EB4F7127AF}" dt="2025-10-27T07:13:35.056" v="711" actId="2711"/>
          <ac:spMkLst>
            <pc:docMk/>
            <pc:sldMk cId="2844082672" sldId="3866"/>
            <ac:spMk id="2" creationId="{7796DB6C-84C6-60DF-9AF5-BE8B8680F049}"/>
          </ac:spMkLst>
        </pc:spChg>
        <pc:spChg chg="del mod">
          <ac:chgData name="Ashakiran Samantaray" userId="b1c4e3af6c735c67" providerId="LiveId" clId="{A749D4CA-BC54-4DE7-82AE-76EB4F7127AF}" dt="2025-10-27T07:05:41.507" v="580" actId="21"/>
          <ac:spMkLst>
            <pc:docMk/>
            <pc:sldMk cId="2844082672" sldId="3866"/>
            <ac:spMk id="3" creationId="{4A3DBEDD-6D01-EC48-5366-8B0D59E11802}"/>
          </ac:spMkLst>
        </pc:spChg>
        <pc:picChg chg="add mod modCrop">
          <ac:chgData name="Ashakiran Samantaray" userId="b1c4e3af6c735c67" providerId="LiveId" clId="{A749D4CA-BC54-4DE7-82AE-76EB4F7127AF}" dt="2025-10-27T07:06:53.517" v="587" actId="1076"/>
          <ac:picMkLst>
            <pc:docMk/>
            <pc:sldMk cId="2844082672" sldId="3866"/>
            <ac:picMk id="5" creationId="{2DD2F2E7-588B-D890-2627-70C75C126F48}"/>
          </ac:picMkLst>
        </pc:picChg>
      </pc:sldChg>
      <pc:sldChg chg="delSp modSp new mod">
        <pc:chgData name="Ashakiran Samantaray" userId="b1c4e3af6c735c67" providerId="LiveId" clId="{A749D4CA-BC54-4DE7-82AE-76EB4F7127AF}" dt="2025-10-27T07:12:46.994" v="705" actId="27636"/>
        <pc:sldMkLst>
          <pc:docMk/>
          <pc:sldMk cId="3981179166" sldId="3867"/>
        </pc:sldMkLst>
        <pc:spChg chg="mod">
          <ac:chgData name="Ashakiran Samantaray" userId="b1c4e3af6c735c67" providerId="LiveId" clId="{A749D4CA-BC54-4DE7-82AE-76EB4F7127AF}" dt="2025-10-27T07:12:46.994" v="705" actId="27636"/>
          <ac:spMkLst>
            <pc:docMk/>
            <pc:sldMk cId="3981179166" sldId="3867"/>
            <ac:spMk id="2" creationId="{FD846EEC-C208-616C-31E6-384639DE486E}"/>
          </ac:spMkLst>
        </pc:spChg>
        <pc:spChg chg="del mod">
          <ac:chgData name="Ashakiran Samantaray" userId="b1c4e3af6c735c67" providerId="LiveId" clId="{A749D4CA-BC54-4DE7-82AE-76EB4F7127AF}" dt="2025-10-27T07:11:42.532" v="678" actId="21"/>
          <ac:spMkLst>
            <pc:docMk/>
            <pc:sldMk cId="3981179166" sldId="3867"/>
            <ac:spMk id="3" creationId="{5DB37A8C-31C6-DC1C-198A-435520387581}"/>
          </ac:spMkLst>
        </pc:spChg>
        <pc:spChg chg="mod">
          <ac:chgData name="Ashakiran Samantaray" userId="b1c4e3af6c735c67" providerId="LiveId" clId="{A749D4CA-BC54-4DE7-82AE-76EB4F7127AF}" dt="2025-10-27T07:12:13.519" v="700" actId="14100"/>
          <ac:spMkLst>
            <pc:docMk/>
            <pc:sldMk cId="3981179166" sldId="3867"/>
            <ac:spMk id="4" creationId="{E2412D9C-5227-0B79-4E63-03C0D880233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53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09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6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B8A6E1-44B2-54E1-6460-1C9B27EE7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2D7888-22FA-4AA1-9BA4-CC61D6643D47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B6E464-8999-4773-A1F2-E6CAA990E572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A14BE8-FDD0-4434-9C3E-BFF78C22D9E3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94E364-7EA8-4D92-915D-75D1A3A67C07}"/>
                </a:ext>
              </a:extLst>
            </p:cNvPr>
            <p:cNvSpPr/>
            <p:nvPr userDrawn="1"/>
          </p:nvSpPr>
          <p:spPr>
            <a:xfrm flipH="1">
              <a:off x="4132972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4F9EBE3B-A856-C23C-4698-B764DF4BC7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4C9CB37-5251-201C-ACE3-FD69A00C77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F08299-9068-827D-783B-BFF5B95E95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/>
            </a:lvl1pPr>
            <a:lvl2pPr marL="228600">
              <a:lnSpc>
                <a:spcPct val="90000"/>
              </a:lnSpc>
              <a:buClr>
                <a:schemeClr val="accent2"/>
              </a:buClr>
              <a:defRPr sz="2000"/>
            </a:lvl2pPr>
            <a:lvl3pPr marL="457200">
              <a:lnSpc>
                <a:spcPct val="90000"/>
              </a:lnSpc>
              <a:buClr>
                <a:schemeClr val="accent2"/>
              </a:buClr>
              <a:defRPr sz="1800"/>
            </a:lvl3pPr>
            <a:lvl4pPr marL="685800">
              <a:lnSpc>
                <a:spcPct val="90000"/>
              </a:lnSpc>
              <a:buClr>
                <a:schemeClr val="accent2"/>
              </a:buClr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6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67" r:id="rId4"/>
    <p:sldLayoutId id="2147483650" r:id="rId5"/>
    <p:sldLayoutId id="2147483649" r:id="rId6"/>
    <p:sldLayoutId id="2147483662" r:id="rId7"/>
    <p:sldLayoutId id="2147483663" r:id="rId8"/>
    <p:sldLayoutId id="2147483652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769722"/>
            <a:ext cx="6560142" cy="3063149"/>
          </a:xfrm>
          <a:noFill/>
        </p:spPr>
        <p:txBody>
          <a:bodyPr/>
          <a:lstStyle/>
          <a:p>
            <a:r>
              <a:rPr lang="en-US" dirty="0"/>
              <a:t>GCEK ERP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25" y="4721353"/>
            <a:ext cx="11179278" cy="283266"/>
          </a:xfrm>
          <a:noFill/>
        </p:spPr>
        <p:txBody>
          <a:bodyPr/>
          <a:lstStyle/>
          <a:p>
            <a:r>
              <a:rPr lang="en-US" sz="1200" dirty="0">
                <a:latin typeface="Arial Black" panose="020B0A04020102020204" pitchFamily="34" charset="0"/>
                <a:cs typeface="Arial" panose="020B0604020202020204" pitchFamily="34" charset="0"/>
              </a:rPr>
              <a:t>GOVERNMENT COLLEGE OF   ENGINEERING,KALAHANDI </a:t>
            </a:r>
            <a:endParaRPr lang="en-IN" sz="1200" dirty="0"/>
          </a:p>
          <a:p>
            <a:pPr algn="l"/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</a:t>
            </a:r>
          </a:p>
          <a:p>
            <a:pPr algn="l"/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GOPAL BEHERA</a:t>
            </a:r>
          </a:p>
          <a:p>
            <a:pPr algn="l"/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HOD,ASSITANT PROFESSOR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ECE4E6-7D17-F2DA-2922-FCE1361B0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2992408"/>
            <a:ext cx="1905000" cy="16859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6ACAA-2D2A-589A-9E86-B30F946884DC}"/>
              </a:ext>
            </a:extLst>
          </p:cNvPr>
          <p:cNvSpPr txBox="1"/>
          <p:nvPr/>
        </p:nvSpPr>
        <p:spPr>
          <a:xfrm>
            <a:off x="8613058" y="5349614"/>
            <a:ext cx="37165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YUBARAJ MOHANTY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REGD NO. : 2201110076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ASHAKIRAN SAMANTARAY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REGD NO. : 2201110014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98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189B43-7DD2-B18A-CC45-621940C21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44" y="840044"/>
            <a:ext cx="5786238" cy="3840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875AF5-F671-8E73-0800-E3E514043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20" y="896579"/>
            <a:ext cx="5786238" cy="378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5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7A344-4921-A2FE-2321-2477694A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84557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HOD MODULE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D451DF-31E7-81EE-0036-2159C43DE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36" t="10322" r="33064" b="8100"/>
          <a:stretch>
            <a:fillRect/>
          </a:stretch>
        </p:blipFill>
        <p:spPr>
          <a:xfrm>
            <a:off x="471948" y="1263446"/>
            <a:ext cx="3146323" cy="46555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1D0D56-F67A-E327-BECA-E2C497635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382" y="1460091"/>
            <a:ext cx="7926985" cy="445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02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1FCE0-77FC-7A9B-C082-F1120FE8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894732"/>
          </a:xfrm>
        </p:spPr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DEAN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EE6DE-9258-1DB5-6C01-32E06F8F2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1" t="12307" r="33541" b="5705"/>
          <a:stretch>
            <a:fillRect/>
          </a:stretch>
        </p:blipFill>
        <p:spPr>
          <a:xfrm>
            <a:off x="717754" y="1553497"/>
            <a:ext cx="3264311" cy="43802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166275-209E-066D-420F-EDED22B832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78" y="1622323"/>
            <a:ext cx="6967793" cy="452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8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6F9D-68DD-685B-724C-370978F4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993055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MODULE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CFC053-3FA7-C80F-39D8-670E4612B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2" t="13140" r="31413" b="7826"/>
          <a:stretch>
            <a:fillRect/>
          </a:stretch>
        </p:blipFill>
        <p:spPr>
          <a:xfrm>
            <a:off x="737419" y="1620461"/>
            <a:ext cx="3352800" cy="40213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21A806-F31E-496C-10B7-6E588CD3C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895" y="1543665"/>
            <a:ext cx="7463776" cy="419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901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C8AA3-EC73-C92A-BBBE-31BCA4697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14" y="793704"/>
            <a:ext cx="10520171" cy="848283"/>
          </a:xfrm>
        </p:spPr>
        <p:txBody>
          <a:bodyPr>
            <a:normAutofit fontScale="90000"/>
          </a:bodyPr>
          <a:lstStyle/>
          <a:p>
            <a:r>
              <a:rPr lang="en-IN" dirty="0"/>
              <a:t>ADVANTAGES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DA25092-29D1-D73F-EA8E-033D4090F9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68400" y="2062352"/>
            <a:ext cx="530122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Centralized data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Reduced workload and human error.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Easy access for students and staff.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Secure and scalable design.</a:t>
            </a:r>
          </a:p>
        </p:txBody>
      </p:sp>
    </p:spTree>
    <p:extLst>
      <p:ext uri="{BB962C8B-B14F-4D97-AF65-F5344CB8AC3E}">
        <p14:creationId xmlns:p14="http://schemas.microsoft.com/office/powerpoint/2010/main" val="2110955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79208-B824-2224-D7A7-F9B639D0E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75" y="658255"/>
            <a:ext cx="11336249" cy="956438"/>
          </a:xfrm>
        </p:spPr>
        <p:txBody>
          <a:bodyPr/>
          <a:lstStyle/>
          <a:p>
            <a:r>
              <a:rPr lang="en-IN" dirty="0"/>
              <a:t>LIMITATION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B014EAA-C89B-C20E-4D85-C3DEA6AE5C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93763" y="2464505"/>
            <a:ext cx="456727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 setup and training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 dependency.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Future maintenance cost.</a:t>
            </a:r>
          </a:p>
        </p:txBody>
      </p:sp>
    </p:spTree>
    <p:extLst>
      <p:ext uri="{BB962C8B-B14F-4D97-AF65-F5344CB8AC3E}">
        <p14:creationId xmlns:p14="http://schemas.microsoft.com/office/powerpoint/2010/main" val="746422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46148692-01F9-F0AF-248D-A06D949F31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noFill/>
        </p:spPr>
        <p:txBody>
          <a:bodyPr anchor="ctr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5612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3E45-4F5C-9394-1D42-7FB6C017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058" y="736913"/>
            <a:ext cx="6934800" cy="759793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37F52-5C08-7C02-C9CA-E2AD930A9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698" y="1592826"/>
            <a:ext cx="11014842" cy="460691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MOTIVATION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OBJECTIVES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DATA  FLOW DIAGRAM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INTERFACE OF ERP SYSTEM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9392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BBB04-2C9B-619C-7776-D8972B4D9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33" y="835743"/>
            <a:ext cx="11178933" cy="727586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6DC939B-5A33-05F9-AF7B-6B246BD7A8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9936" y="1783822"/>
            <a:ext cx="624348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Manual record-keeping is time-consuming.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Lack of centralized data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Communication gap between departments.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Need for transparency and automation.</a:t>
            </a:r>
          </a:p>
        </p:txBody>
      </p:sp>
    </p:spTree>
    <p:extLst>
      <p:ext uri="{BB962C8B-B14F-4D97-AF65-F5344CB8AC3E}">
        <p14:creationId xmlns:p14="http://schemas.microsoft.com/office/powerpoint/2010/main" val="1730225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CEDF6-039B-4905-E687-D8D765CA5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9" y="636388"/>
            <a:ext cx="4827638" cy="858115"/>
          </a:xfrm>
        </p:spPr>
        <p:txBody>
          <a:bodyPr>
            <a:normAutofit fontScale="90000"/>
          </a:bodyPr>
          <a:lstStyle/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7E05AAD-5A54-B4B2-5F19-1F2AE1F847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6749" y="2122676"/>
            <a:ext cx="7356373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a web-based ERP platform for GCEK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Integrate modules for students, faculty, and admin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Simplify daily operations and data management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secure data access and user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200009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5BAC1-C97F-C8E1-55B0-BD1A52D4A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56" y="262762"/>
            <a:ext cx="11316584" cy="848283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sz="4000" dirty="0"/>
              <a:t> WORKFLOW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ACFA2-52BF-D891-805D-919DDDE00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944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6EEC-C208-616C-31E6-384639DE4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142" y="294969"/>
            <a:ext cx="10372687" cy="835742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12D9C-5227-0B79-4E63-03C0D8802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4710" y="1917290"/>
            <a:ext cx="9074829" cy="4282455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1179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BA9FF-2EFD-F7CD-0CCD-476107D8A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GCEK ERP SYSTEM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0EB544C-CDFE-52D5-9E42-6E55E184C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89"/>
          <a:stretch>
            <a:fillRect/>
          </a:stretch>
        </p:blipFill>
        <p:spPr>
          <a:xfrm>
            <a:off x="1376516" y="1605009"/>
            <a:ext cx="9252155" cy="51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8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9C310-CDE9-1D9A-2073-C6D8A780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58010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MODULE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84FF64-391F-8C99-4CF2-974190194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3" t="12325" r="32142" b="6256"/>
          <a:stretch>
            <a:fillRect/>
          </a:stretch>
        </p:blipFill>
        <p:spPr>
          <a:xfrm>
            <a:off x="255639" y="1285567"/>
            <a:ext cx="3087329" cy="42868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EEA34F-0581-86CD-A532-B73A1A4B5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748" y="1285567"/>
            <a:ext cx="7988165" cy="449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92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DB6C-84C6-60DF-9AF5-BE8B8680F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825907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D2F2E7-588B-D890-2627-70C75C126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8" t="13882" r="32043" b="6595"/>
          <a:stretch>
            <a:fillRect/>
          </a:stretch>
        </p:blipFill>
        <p:spPr>
          <a:xfrm>
            <a:off x="501444" y="1383890"/>
            <a:ext cx="3342969" cy="4090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DDF8FC-96D9-AB36-D76B-CD8F4A984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204" y="1465006"/>
            <a:ext cx="7581761" cy="426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826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Custom 49">
      <a:majorFont>
        <a:latin typeface="Tw Cen MT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216</TotalTime>
  <Words>186</Words>
  <Application>Microsoft Office PowerPoint</Application>
  <PresentationFormat>Widescreen</PresentationFormat>
  <Paragraphs>48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Aptos</vt:lpstr>
      <vt:lpstr>Arial</vt:lpstr>
      <vt:lpstr>Arial Black</vt:lpstr>
      <vt:lpstr>Avenir Next LT Pro</vt:lpstr>
      <vt:lpstr>Avenir Next LT Pro Light</vt:lpstr>
      <vt:lpstr>Calibri</vt:lpstr>
      <vt:lpstr>Times New Roman</vt:lpstr>
      <vt:lpstr>Tw Cen MT</vt:lpstr>
      <vt:lpstr>Custom</vt:lpstr>
      <vt:lpstr>GCEK ERP SYSTEM</vt:lpstr>
      <vt:lpstr>TABLE CONTENTS</vt:lpstr>
      <vt:lpstr>MOTIVATION</vt:lpstr>
      <vt:lpstr>OBJECTIVES</vt:lpstr>
      <vt:lpstr>SYSTEM WORKFLOW</vt:lpstr>
      <vt:lpstr>DATA FLOW DIAGRAM</vt:lpstr>
      <vt:lpstr>GCEK ERP SYSTEM</vt:lpstr>
      <vt:lpstr>STUDENT MODULE </vt:lpstr>
      <vt:lpstr>FACULTY MODULE</vt:lpstr>
      <vt:lpstr>PowerPoint Presentation</vt:lpstr>
      <vt:lpstr>HOD MODULE</vt:lpstr>
      <vt:lpstr>DEAN MODULE</vt:lpstr>
      <vt:lpstr>PRINCIPAL MODULE</vt:lpstr>
      <vt:lpstr>ADVANTAGES</vt:lpstr>
      <vt:lpstr>LIMITATION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Ashakiran Samantaray</dc:creator>
  <cp:lastModifiedBy>YÛBÂRÂJ MÔHÂÑTY</cp:lastModifiedBy>
  <cp:revision>4</cp:revision>
  <dcterms:created xsi:type="dcterms:W3CDTF">2025-10-26T15:22:17Z</dcterms:created>
  <dcterms:modified xsi:type="dcterms:W3CDTF">2025-10-27T10:06:05Z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